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270" y="3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陶器マグ スタッキング ホワイト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素材：ストーンウェア</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φ81×92(mm)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260ml</a:t>
            </a:r>
          </a:p>
          <a:p>
            <a:r>
              <a:rPr lang="ja-JP" altLang="en-US" sz="900" dirty="0">
                <a:latin typeface="Meiryo UI" panose="020B0604030504040204" pitchFamily="34" charset="-128"/>
                <a:ea typeface="Meiryo UI" panose="020B0604030504040204" pitchFamily="34" charset="-128"/>
              </a:rPr>
              <a:t>包装：紙箱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重ねておける上に見た目も可愛いスタッキングタイプの陶器マグです。色鮮やかなフルカラープリントが可能なため、アニメやアーティストのオリジナルグッズなどにおすすめのアイテムです。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A0908289-8C21-531E-D0E4-6A40EE7D629F}"/>
              </a:ext>
            </a:extLst>
          </p:cNvPr>
          <p:cNvPicPr>
            <a:picLocks noChangeAspect="1"/>
          </p:cNvPicPr>
          <p:nvPr/>
        </p:nvPicPr>
        <p:blipFill>
          <a:blip r:embed="rId5"/>
          <a:stretch>
            <a:fillRect/>
          </a:stretch>
        </p:blipFill>
        <p:spPr>
          <a:xfrm>
            <a:off x="695530" y="1395059"/>
            <a:ext cx="3634697" cy="363469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628</TotalTime>
  <Words>77</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247</cp:revision>
  <cp:lastPrinted>2021-07-20T08:57:41Z</cp:lastPrinted>
  <dcterms:created xsi:type="dcterms:W3CDTF">2021-06-21T09:41:39Z</dcterms:created>
  <dcterms:modified xsi:type="dcterms:W3CDTF">2024-07-25T02:50:18Z</dcterms:modified>
</cp:coreProperties>
</file>