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294" autoAdjust="0"/>
    <p:restoredTop sz="94656"/>
  </p:normalViewPr>
  <p:slideViewPr>
    <p:cSldViewPr snapToGrid="0" snapToObjects="1">
      <p:cViewPr varScale="1">
        <p:scale>
          <a:sx n="77" d="100"/>
          <a:sy n="77" d="100"/>
        </p:scale>
        <p:origin x="90" y="354"/>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2024/7/19</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2024/7/19</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2024/7/19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2024/7/19</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2024/7/19</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湯呑</a:t>
            </a:r>
            <a:r>
              <a:rPr lang="en-US" altLang="ja-JP" sz="2000" dirty="0">
                <a:solidFill>
                  <a:schemeClr val="bg1"/>
                </a:solidFill>
                <a:latin typeface="Meiryo UI" panose="020B0604030504040204" pitchFamily="34" charset="-128"/>
                <a:ea typeface="Meiryo UI" panose="020B0604030504040204" pitchFamily="34" charset="-128"/>
              </a:rPr>
              <a:t>(M) </a:t>
            </a:r>
            <a:r>
              <a:rPr lang="ja-JP" altLang="en-US" sz="2000" dirty="0">
                <a:solidFill>
                  <a:schemeClr val="bg1"/>
                </a:solidFill>
                <a:latin typeface="Meiryo UI" panose="020B0604030504040204" pitchFamily="34" charset="-128"/>
                <a:ea typeface="Meiryo UI" panose="020B0604030504040204" pitchFamily="34" charset="-128"/>
              </a:rPr>
              <a:t>ホワイト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ストーンウェア</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約</a:t>
            </a:r>
            <a:r>
              <a:rPr lang="en-US" altLang="ja-JP" sz="900" dirty="0">
                <a:latin typeface="Meiryo UI" panose="020B0604030504040204" pitchFamily="34" charset="-128"/>
                <a:ea typeface="Meiryo UI" panose="020B0604030504040204" pitchFamily="34" charset="-128"/>
              </a:rPr>
              <a:t>Φ71×95(mm)</a:t>
            </a:r>
          </a:p>
          <a:p>
            <a:r>
              <a:rPr lang="ja-JP" altLang="en-US" sz="900" dirty="0">
                <a:latin typeface="Meiryo UI" panose="020B0604030504040204" pitchFamily="34" charset="-128"/>
                <a:ea typeface="Meiryo UI" panose="020B0604030504040204" pitchFamily="34" charset="-128"/>
              </a:rPr>
              <a:t>容量</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約</a:t>
            </a:r>
            <a:r>
              <a:rPr lang="en-US" altLang="ja-JP" sz="900" dirty="0">
                <a:latin typeface="Meiryo UI" panose="020B0604030504040204" pitchFamily="34" charset="-128"/>
                <a:ea typeface="Meiryo UI" panose="020B0604030504040204" pitchFamily="34" charset="-128"/>
              </a:rPr>
              <a:t>250ml</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紙箱</a:t>
            </a:r>
          </a:p>
          <a:p>
            <a:r>
              <a:rPr lang="ja-JP" altLang="en-US" sz="900" dirty="0">
                <a:latin typeface="Meiryo UI" panose="020B0604030504040204" pitchFamily="34" charset="-128"/>
                <a:ea typeface="Meiryo UI" panose="020B0604030504040204" pitchFamily="34" charset="-128"/>
              </a:rPr>
              <a:t>備考</a:t>
            </a:r>
            <a:r>
              <a:rPr lang="en-US" altLang="ja-JP"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取説付</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、食品衛生検査済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gn="just">
              <a:lnSpc>
                <a:spcPts val="2400"/>
              </a:lnSpc>
            </a:pPr>
            <a:r>
              <a:rPr lang="en-US" altLang="ja-JP" sz="1600" b="0" i="0" dirty="0">
                <a:solidFill>
                  <a:srgbClr val="333333"/>
                </a:solidFill>
                <a:effectLst/>
                <a:highlight>
                  <a:srgbClr val="FFFFFF"/>
                </a:highlight>
                <a:latin typeface="-apple-system"/>
              </a:rPr>
              <a:t>M</a:t>
            </a:r>
            <a:r>
              <a:rPr lang="ja-JP" altLang="en-US" sz="1600" b="0" i="0" dirty="0">
                <a:solidFill>
                  <a:srgbClr val="333333"/>
                </a:solidFill>
                <a:effectLst/>
                <a:highlight>
                  <a:srgbClr val="FFFFFF"/>
                </a:highlight>
                <a:latin typeface="-apple-system"/>
              </a:rPr>
              <a:t>サイズのすっきりシンプルな湯呑です。ぐるりとほぼ全面にフルカラーでのオリジナルプリントが可能。物販用のオリジナルグッズやノベルティアイテムとしておすすめです。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26" name="Picture 2">
            <a:extLst>
              <a:ext uri="{FF2B5EF4-FFF2-40B4-BE49-F238E27FC236}">
                <a16:creationId xmlns:a16="http://schemas.microsoft.com/office/drawing/2014/main" id="{84ACBCC0-9FC8-00DB-88A3-9C7CF7819A3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7886" y="1524412"/>
            <a:ext cx="3292186" cy="32921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766</TotalTime>
  <Words>78</Words>
  <Application>Microsoft Office PowerPoint</Application>
  <PresentationFormat>画面に合わせる (4:3)</PresentationFormat>
  <Paragraphs>16</Paragraphs>
  <Slides>1</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vt:i4>
      </vt:variant>
    </vt:vector>
  </HeadingPairs>
  <TitlesOfParts>
    <vt:vector size="8" baseType="lpstr">
      <vt:lpstr>-apple-system</vt: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258</cp:revision>
  <cp:lastPrinted>2021-07-20T08:57:41Z</cp:lastPrinted>
  <dcterms:created xsi:type="dcterms:W3CDTF">2021-06-21T09:41:39Z</dcterms:created>
  <dcterms:modified xsi:type="dcterms:W3CDTF">2024-07-19T05:41:41Z</dcterms:modified>
</cp:coreProperties>
</file>