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木製ハンドルサーモスタッキングマグ 350ml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ステンレス、ケヤキ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Φ81×H82（mm）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350ml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取説付（紙箱面）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温かみのある木製ハンドルがおしゃれなスタッキングマグ。真空2層構造で保冷保温効果も抜群で、ホワイトとチャコールブラックをセットにすれば結婚・引っ越しのお祝い用ギフトにも最適です。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