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ライトサーモステンレスボトル 300ml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ステンレス（18-8）、PP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φ56×172（mm）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300ml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重量わずか142gの軽くて持ち運びに便利な保温保冷効果が高いステンレス製のサーモボトル。オフィス・学校でのランチやお散歩などのお出かけ用にもぴったりな容量300mlです。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