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メタルハンドルサーモボトル 420ml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カラー展開 : 全5色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ステンレス（18-8）、シリコーンゴム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Φ74×178（mm）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容量 : 420ml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付属品 : 取説付（紙箱面）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持運びに便利なメタルのハンドルが付いた容量420mlのサーモボトル。真空二重構造で保温保冷効果も抜群です。シンプルなデザインと豊富なカラーラインナップで老若男女を問わず使えます。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