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ステンレスサーモドリンクボトル200ml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ステンレス(18-8)、PP 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Φ58×140(mm)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200ml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取説付(紙箱面)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PE袋、紙箱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食品衛生検査済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200mlサイズのシンプルなサーモドリンクボトルです。ちょっとした散歩や通勤通学時の水分補給にぴったり！真空二重構造のステンレスタイプは保冷保温効果も抜群です。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