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スリムサーモステンレスボトル300ml ver.2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ステンレス(18-8)、PP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φ57×180(mm)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300ml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取説付(紙箱面)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PE袋、紙箱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食品衛生検査済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ランチ用などにぴったりな300mlサイズのサーモステンレスボトルです。すっきりシンプルな形状のため、名入れプリントするどんなオリジナルデザインとも相性抜群！3色展開から選択可能。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