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スリムサーモステンレスボトル500ml ver.2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ステンレス(18-8)、PP 他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φ67×216(mm)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容量 : 500ml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取説付(紙箱面)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PE袋、紙箱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食品衛生検査済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スポーツ時の水分補給用などにぴったりな500mlサイズのサーモステンレスボトルです。すっきりシンプルな形状のため、名入れプリントするどんなオリジナルデザインとも相性抜群！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