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ロケットサーモボトル440ml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ステンレス(18-8)、PP 他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Φ73×231(mm)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440ml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取説付(紙箱面)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PE袋、紙箱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食品衛生検査済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440mlサイズの、スタイリッシュな形状とスリムな飲み口が特徴のサーモボトルです。オリジナル名入れプリントする範囲も広いため、オリジナルグッズ用にも販促用にもおすすめです。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