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2" d="100"/>
          <a:sy n="82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Zalatto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サーモスープポット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220ml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(18-8)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Φ89×86(mm)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付属品：取説付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紙箱面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備考：食品衛生検査済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220ml</a:t>
            </a:r>
            <a:r>
              <a:rPr lang="ja-JP" altLang="en-US" sz="1600" dirty="0"/>
              <a:t>サイズの保冷保温機能付きスープポットです。スッキリとしたシンプルな形状のため、どんなオリジナル名入れとも相性抜群。カラーバリエーションは全</a:t>
            </a:r>
            <a:r>
              <a:rPr lang="en-US" altLang="ja-JP" sz="1600" dirty="0"/>
              <a:t>4</a:t>
            </a:r>
            <a:r>
              <a:rPr lang="ja-JP" altLang="en-US" sz="1600" dirty="0"/>
              <a:t>色展開です。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47ADF27-9935-02BF-5A3C-D233FD7DDB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092" y="1398659"/>
            <a:ext cx="3512527" cy="351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82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2025-06-30T01:59:54Z</dcterms:modified>
</cp:coreProperties>
</file>