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Zalattoサーモスープポット320ml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ステンレス(18-8)、PP 他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Φ89×104(mm)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300ml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取説付(紙箱面)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PE袋、紙箱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食品衛生検査済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320mlサイズの保冷保温機能付きスープポットです。スッキリとしたシンプルな形状のため、どんなオリジナル名入れとも相性抜群。カラーバリエーションは全4色展開です。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