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ピクチャースタイル ミニタオル 昇華転写対応 ホワイト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素材：ポリエステル、混合繊維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ポリエステル、ナイロン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200×200(mm) 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光沢感があり、まるで写真のように色鮮やかなフルカラープリントが可能なミニタオル。高級感のある仕上がりで、物販用にも記念用にも、ノベルティ用にもおすすめのアイテムです。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2" name="図 41">
            <a:extLst>
              <a:ext uri="{FF2B5EF4-FFF2-40B4-BE49-F238E27FC236}">
                <a16:creationId xmlns:a16="http://schemas.microsoft.com/office/drawing/2014/main" id="{A5C7633F-F0DB-0386-5A82-B675BD895E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00677"/>
            <a:ext cx="3608471" cy="360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1096</TotalTime>
  <Words>76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270</cp:revision>
  <cp:lastPrinted>2021-07-20T08:57:41Z</cp:lastPrinted>
  <dcterms:created xsi:type="dcterms:W3CDTF">2021-06-21T09:41:39Z</dcterms:created>
  <dcterms:modified xsi:type="dcterms:W3CDTF">2024-12-10T06:26:36Z</dcterms:modified>
</cp:coreProperties>
</file>