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ピクチャースタイル ハンドタオル 昇華転写対応 ホワイト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素材：ポリエステル、混合繊維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ポリエステル、ナイロン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250×250(mm)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光沢感があり、まるで写真のように色鮮やかなフルカラープリントが可能なハンドタオルです。高級感のある仕上がりで、物販用にも記念用にも、ノベルティ用にもおすすめのアイテムです。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3A9417F6-2472-D10F-D7C0-21F20E6F2F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1840"/>
            <a:ext cx="3513667" cy="351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1219</TotalTime>
  <Words>77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276</cp:revision>
  <cp:lastPrinted>2021-07-20T08:57:41Z</cp:lastPrinted>
  <dcterms:created xsi:type="dcterms:W3CDTF">2021-06-21T09:41:39Z</dcterms:created>
  <dcterms:modified xsi:type="dcterms:W3CDTF">2024-12-10T08:29:10Z</dcterms:modified>
</cp:coreProperties>
</file>