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ピクチャースタイル ハンドタオル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ロング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昇華転写対応 ホワイト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素材：ポリエステル、混合繊維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ポリエステル、ナイロン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120×300(mm)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光沢感があり、まるで写真のように色鮮やかなフルカラープリントが可能なロングハンドタオルです。高級感のある仕上がりで、物販用にも記念用にも、ノベルティ用にもおすすめのアイテムです。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C2788689-E9CD-D72B-755F-5624F84AED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3" y="1477147"/>
            <a:ext cx="3510273" cy="351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1193</TotalTime>
  <Words>80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275</cp:revision>
  <cp:lastPrinted>2021-07-20T08:57:41Z</cp:lastPrinted>
  <dcterms:created xsi:type="dcterms:W3CDTF">2021-06-21T09:41:39Z</dcterms:created>
  <dcterms:modified xsi:type="dcterms:W3CDTF">2024-12-10T08:03:52Z</dcterms:modified>
</cp:coreProperties>
</file>