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ピクチャースタイル フェイスタオル 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素材：ポリエステル、混合繊維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ポリエステル、ナイロン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340×850(mm)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光沢感があり、まるで写真のように色鮮やかなフルカラープリントが可能なフェイスタオルです。高級感のある仕上がりで、物販用にも記念用にも、ノベルティ用にもおすすめのアイテムです。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9EBFCCB-66EB-37B7-FE3A-12605AABE2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427" y="1422052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77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2024-12-11T01:39:34Z</dcterms:modified>
</cp:coreProperties>
</file>