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ピクチャースタイル マフラータオル 昇華転写対応 ホワイト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371513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素材：コットン、ポリエステル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1100×210(mm)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光沢感があり、まるで写真のように色鮮やかなフルカラープリントが可能なマフラータオル。高級感のある仕上がりで、物販用にも記念用にも、ノベルティ用にもおすすめのアイテムです。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93F442D3-AA49-B870-1CC5-05CCB1F38A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02034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916</TotalTime>
  <Words>69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2024-12-11T03:30:25Z</dcterms:modified>
</cp:coreProperties>
</file>