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シンプル遮光折りたたみ傘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、スチール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サイズ：親骨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備考：取説付、ネイルガード付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遮光率</a:t>
            </a:r>
            <a:r>
              <a:rPr lang="en-US" altLang="ja-JP" sz="1600" dirty="0"/>
              <a:t>100</a:t>
            </a:r>
            <a:r>
              <a:rPr lang="ja-JP" altLang="en-US" sz="1600" dirty="0"/>
              <a:t>％の生地を使用し日傘としても利用可能な折りたたみ傘です。シンプルでスタンダードな無地タイプのため、オリジナル名入れがよく映え、記念用や物販用におすすめです。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8608902-91EC-7A8F-00CE-23CD5F985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7" y="139046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2024-07-25T03:04:18Z</dcterms:modified>
</cp:coreProperties>
</file>