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自動開閉遮光折りたたみ傘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スムーズ収納タイプ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素材：ポンジ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、アルミ、グラスファイバー他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サイズ：親骨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530(mm)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折りたたみ時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ボタンひとつで開くのも閉じるのも楽々できる折りたたみ傘です。遮光率</a:t>
            </a:r>
            <a:r>
              <a:rPr lang="en-US" altLang="ja-JP" sz="1600" dirty="0"/>
              <a:t>100</a:t>
            </a:r>
            <a:r>
              <a:rPr lang="ja-JP" altLang="en-US" sz="1600" dirty="0"/>
              <a:t>％生地を使用しているため日傘としても非常に優秀です。全</a:t>
            </a:r>
            <a:r>
              <a:rPr lang="en-US" altLang="ja-JP" sz="1600" dirty="0"/>
              <a:t>4</a:t>
            </a:r>
            <a:r>
              <a:rPr lang="ja-JP" altLang="en-US" sz="1600" dirty="0"/>
              <a:t>色のカラーバリエーションからお選びいただけます。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CA736AA7-3A1E-5B8B-3AA7-521582FFA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1" y="1396801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</TotalTime>
  <Words>103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2024-07-25T03:04:18Z</dcterms:modified>
</cp:coreProperties>
</file>