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5段遮光コンパクト折りたたみ傘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全4色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ポンジ（ポリエステル）、スチール 他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親骨/約490(mm),折りたたみ時/約160(mm)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傘を畳んだ際のサイズはスマホと同じぐらいでとてもコンパクト。晴れの日も雨の日も活躍する晴雨兼用傘なので、旅行先にも、通勤でも、シーンを選ばずご利用いただけます。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