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ライティングバッジ 丸形 クリア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09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すっきりとシンプルな見た目が格好良い真空ステンレスタイプの</a:t>
            </a:r>
            <a:r>
              <a:rPr lang="en-US" altLang="ja-JP" sz="1600" dirty="0"/>
              <a:t>180ml</a:t>
            </a:r>
            <a:r>
              <a:rPr lang="ja-JP" altLang="en-US" sz="1600" dirty="0"/>
              <a:t>サイズボトルです。カラーバリエーションはシルバーのみ。是非ご活用ください。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E183018-35A8-B675-5D36-CFB397184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2" y="1343417"/>
            <a:ext cx="3707507" cy="37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2024-09-11T07:30:29Z</dcterms:modified>
</cp:coreProperties>
</file>