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ライティングバッジ 星形 クリア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76×73(mm)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 コイン電池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別売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電池は商品に含まれません。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星型のライティングバッジです。推し活グッズとして昨今非常に人気のあるアイテムで、ボタンを押すと点灯し、さらに押すと高速点滅、低速点滅と点灯パターンも変えられます。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02420EBC-41E6-5716-D24C-2D6AD85C18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128" y="1381428"/>
            <a:ext cx="3590620" cy="35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</TotalTime>
  <Words>93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2024-07-25T03:04:19Z</dcterms:modified>
</cp:coreProperties>
</file>