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ライティングバッジ ハート形 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62×61(mm)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ハート形のライティングバッジです。推し活グッズとして昨今非常に人気のあるアイテムで、ボタンを押すと点灯し、さらに押すと高速点滅、低速点滅と点灯パターンも変えられます。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2815A15-94F6-6D4B-D9F8-21757DF45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4" y="1394094"/>
            <a:ext cx="3618250" cy="36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2024-07-25T03:04:19Z</dcterms:modified>
</cp:coreProperties>
</file>