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ライティングバッジ ひし形 クリア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69×69(mm)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 コイン電池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別売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電池は商品に含まれません。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ひし形のライティングバッジです。推し活グッズとして昨今非常に人気のあるアイテムで、ボタンを押すと点灯し、さらに押すと高速点滅、低速点滅と点灯パターンも変えられます。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8E3A96F-89F5-FACF-FE3F-65D86A1F42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518" y="1350781"/>
            <a:ext cx="3714582" cy="371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</TotalTime>
  <Words>95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2024-07-25T03:04:20Z</dcterms:modified>
</cp:coreProperties>
</file>