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6" d="100"/>
          <a:sy n="96" d="100"/>
        </p:scale>
        <p:origin x="474" y="15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アクリルキーホルダー</a:t>
            </a:r>
            <a:r>
              <a:rPr lang="en-US" altLang="ja-JP" sz="2000" dirty="0">
                <a:solidFill>
                  <a:schemeClr val="bg1"/>
                </a:solidFill>
                <a:latin typeface="Meiryo UI" panose="020B0604030504040204" pitchFamily="34" charset="-128"/>
                <a:ea typeface="Meiryo UI" panose="020B0604030504040204" pitchFamily="34" charset="-128"/>
              </a:rPr>
              <a:t>(ML) </a:t>
            </a:r>
            <a:r>
              <a:rPr lang="ja-JP" altLang="en-US" sz="2000" dirty="0">
                <a:solidFill>
                  <a:schemeClr val="bg1"/>
                </a:solidFill>
                <a:latin typeface="Meiryo UI" panose="020B0604030504040204" pitchFamily="34" charset="-128"/>
                <a:ea typeface="Meiryo UI" panose="020B0604030504040204" pitchFamily="34" charset="-128"/>
              </a:rPr>
              <a:t>クリア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素材：アクリル 他</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70×100×3(mm)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ML</a:t>
            </a:r>
            <a:r>
              <a:rPr lang="ja-JP" altLang="en-US" sz="1600" dirty="0"/>
              <a:t>サイズの、デザインに合わせてカットし形状も自由にできるアクリルキーホルダ。アイドルやアーティスト、またアニメや漫画のオリジナルグッズとして昨今非常に人気の高いアイテムです。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FE56E8AF-5CB7-A2AF-1786-291389120C7C}"/>
              </a:ext>
            </a:extLst>
          </p:cNvPr>
          <p:cNvPicPr>
            <a:picLocks noChangeAspect="1"/>
          </p:cNvPicPr>
          <p:nvPr/>
        </p:nvPicPr>
        <p:blipFill>
          <a:blip r:embed="rId5"/>
          <a:stretch>
            <a:fillRect/>
          </a:stretch>
        </p:blipFill>
        <p:spPr>
          <a:xfrm>
            <a:off x="734201" y="1341582"/>
            <a:ext cx="3609220" cy="36092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930</TotalTime>
  <Words>68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261</cp:revision>
  <cp:lastPrinted>2021-07-20T08:57:41Z</cp:lastPrinted>
  <dcterms:created xsi:type="dcterms:W3CDTF">2021-06-21T09:41:39Z</dcterms:created>
  <dcterms:modified xsi:type="dcterms:W3CDTF">2024-07-25T03:04:27Z</dcterms:modified>
</cp:coreProperties>
</file>