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6" d="100"/>
          <a:sy n="96" d="100"/>
        </p:scale>
        <p:origin x="474" y="-28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アクリルスマホスタンド クリア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素材：アクリル</a:t>
            </a:r>
          </a:p>
          <a:p>
            <a:r>
              <a:rPr lang="ja-JP" altLang="en-US" sz="1000" dirty="0">
                <a:latin typeface="Meiryo UI" panose="020B0604030504040204" pitchFamily="34" charset="-128"/>
                <a:ea typeface="Meiryo UI" panose="020B0604030504040204" pitchFamily="34" charset="-128"/>
              </a:rPr>
              <a:t>サイズ：背面部分</a:t>
            </a:r>
            <a:r>
              <a:rPr lang="en-US" altLang="ja-JP" sz="1000" dirty="0">
                <a:latin typeface="Meiryo UI" panose="020B0604030504040204" pitchFamily="34" charset="-128"/>
                <a:ea typeface="Meiryo UI" panose="020B0604030504040204" pitchFamily="34" charset="-128"/>
              </a:rPr>
              <a:t>/70×155×3(mm) </a:t>
            </a:r>
            <a:r>
              <a:rPr lang="ja-JP" altLang="en-US" sz="1000" dirty="0">
                <a:latin typeface="Meiryo UI" panose="020B0604030504040204" pitchFamily="34" charset="-128"/>
                <a:ea typeface="Meiryo UI" panose="020B0604030504040204" pitchFamily="34" charset="-128"/>
              </a:rPr>
              <a:t>台座</a:t>
            </a:r>
            <a:r>
              <a:rPr lang="en-US" altLang="ja-JP" sz="1000" dirty="0">
                <a:latin typeface="Meiryo UI" panose="020B0604030504040204" pitchFamily="34" charset="-128"/>
                <a:ea typeface="Meiryo UI" panose="020B0604030504040204" pitchFamily="34" charset="-128"/>
              </a:rPr>
              <a:t>/70×85×3(mm)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ウェブ会議や動画視聴などに非常に便利なスマホスタンドになるアクリルスタンドです。鮮やかなフルカラープリントでオリジナルデザインの名入れが可能。グッズ販売用などにおすすめです。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ABF9B70D-9BED-F040-8CEE-403A90D8DCEE}"/>
              </a:ext>
            </a:extLst>
          </p:cNvPr>
          <p:cNvPicPr>
            <a:picLocks noChangeAspect="1"/>
          </p:cNvPicPr>
          <p:nvPr/>
        </p:nvPicPr>
        <p:blipFill>
          <a:blip r:embed="rId5"/>
          <a:stretch>
            <a:fillRect/>
          </a:stretch>
        </p:blipFill>
        <p:spPr>
          <a:xfrm>
            <a:off x="693440" y="1396801"/>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817</TotalTime>
  <Words>73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2024-07-25T03:04:29Z</dcterms:modified>
</cp:coreProperties>
</file>