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4" d="100"/>
          <a:sy n="94" d="100"/>
        </p:scale>
        <p:origin x="402" y="4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アクリル卓上カレンダー クリア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56179"/>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素材：アクリル</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148×207×3(mm)</a:t>
            </a:r>
          </a:p>
          <a:p>
            <a:r>
              <a:rPr lang="ja-JP" altLang="en-US" sz="1000" dirty="0">
                <a:latin typeface="Meiryo UI" panose="020B0604030504040204" pitchFamily="34" charset="-128"/>
                <a:ea typeface="Meiryo UI" panose="020B0604030504040204" pitchFamily="34" charset="-128"/>
              </a:rPr>
              <a:t>包装：</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袋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鮮やかなフルカラープリントはもちろん、オリジナルデザインに合わせて形状も綺麗に切り抜くことが可能な、アクリル卓上カレンダーです。物販用グッズや販促用アイテムにおすすめ。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715E9950-6D0F-AF82-3F06-5E11A9CC452E}"/>
              </a:ext>
            </a:extLst>
          </p:cNvPr>
          <p:cNvPicPr>
            <a:picLocks noChangeAspect="1"/>
          </p:cNvPicPr>
          <p:nvPr/>
        </p:nvPicPr>
        <p:blipFill>
          <a:blip r:embed="rId5"/>
          <a:stretch>
            <a:fillRect/>
          </a:stretch>
        </p:blipFill>
        <p:spPr>
          <a:xfrm>
            <a:off x="687629" y="1371901"/>
            <a:ext cx="3641090" cy="364109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846</TotalTime>
  <Words>64</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243</cp:revision>
  <cp:lastPrinted>2021-07-20T08:57:41Z</cp:lastPrinted>
  <dcterms:created xsi:type="dcterms:W3CDTF">2021-06-21T09:41:39Z</dcterms:created>
  <dcterms:modified xsi:type="dcterms:W3CDTF">2024-07-25T03:04:30Z</dcterms:modified>
</cp:coreProperties>
</file>