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フレーム付きアクリルスタンド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130×150×3(mm)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サイズのフレーム付きアクリルスタンドです。色鮮やかなフルカラープリントが可能な上、オリジナルデザインに合わせて精巧に切り抜くことができ、非常に存在感のあるアイテムになります。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DA57CEA-E911-EA10-6A86-FA1BDA4AA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72" y="1420697"/>
            <a:ext cx="3474740" cy="34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68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2024-07-25T03:04:31Z</dcterms:modified>
</cp:coreProperties>
</file>