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474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アクリルジオラマ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5617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素材：アクリル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155×200×3(mm)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デザインに合わせてカットできるキャラクターパーツに加え、背景や台座までフルカラーでオリジナルプリントできるアクリルジオラマ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サイズ。存在感のあるオリジナルグッズとしておすすめです。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1BFC39E0-9955-D3C5-0436-1B945D562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58" y="1391694"/>
            <a:ext cx="3510180" cy="351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</TotalTime>
  <Words>60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2024-07-25T03:04:31Z</dcterms:modified>
</cp:coreProperties>
</file>