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474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アクリルジオラマ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200×270×3(mm)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デザインに合わせてカットできるキャラクターパーツに加え、背景や台座までフルカラーでオリジナルプリントできるアクリルジオラマ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サイズ。存在感のあるオリジナルグッズとしておすすめです。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AC261FF3-FA72-5BCF-74AF-A29F67F69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32" y="1411148"/>
            <a:ext cx="3544128" cy="354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</TotalTime>
  <Words>60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2024-07-25T03:04:31Z</dcterms:modified>
</cp:coreProperties>
</file>