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53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アクリルアンブレラマーカー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5617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素材：アクリル 他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40×40×3(mm)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M</a:t>
            </a:r>
            <a:r>
              <a:rPr lang="ja-JP" altLang="en-US" sz="1600" dirty="0"/>
              <a:t>サイズのアンブレラマーカーです。オリジナルプリントされたキャラクターやデザインに合わせて形状をカットできるアクリル素材で、オリジナルグッズやノベルティ用などに最適です。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589851B2-BB3C-2563-AF16-73008DAFD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947" y="1433060"/>
            <a:ext cx="3565814" cy="35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1018</TotalTime>
  <Words>60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266</cp:revision>
  <cp:lastPrinted>2021-07-20T08:57:41Z</cp:lastPrinted>
  <dcterms:created xsi:type="dcterms:W3CDTF">2021-06-21T09:41:39Z</dcterms:created>
  <dcterms:modified xsi:type="dcterms:W3CDTF">2024-07-25T03:04:32Z</dcterms:modified>
</cp:coreProperties>
</file>