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アクリルコースター 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90×90×3(mm)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オリジナルデザインに合わせて好きな形にカットできるアクリル素材のコースターです。フルカラーでの精巧なプリントが可能なため、非常に綺麗で素敵なオリジナルグッズ製作が可能です。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DE8253F6-0B34-AC5C-42F8-D8A31FE4E0EC}"/>
              </a:ext>
            </a:extLst>
          </p:cNvPr>
          <p:cNvPicPr>
            <a:picLocks noChangeAspect="1"/>
          </p:cNvPicPr>
          <p:nvPr/>
        </p:nvPicPr>
        <p:blipFill>
          <a:blip r:embed="rId5"/>
          <a:stretch>
            <a:fillRect/>
          </a:stretch>
        </p:blipFill>
        <p:spPr>
          <a:xfrm>
            <a:off x="691198" y="1358781"/>
            <a:ext cx="3692143" cy="369214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2024-07-25T03:04:32Z</dcterms:modified>
</cp:coreProperties>
</file>