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474" y="-28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アクリルドッグタグ</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23×40×3(mm)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サイズのアクリルドッグタグです。鮮やかで精巧なフルカラープリントでオリジナルデザインの名入れが可能。ノベルティグッズや物販用のオリジナルアイテム用などにおすすめです。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B496F04-F6E5-230A-19A4-8E006DBA893A}"/>
              </a:ext>
            </a:extLst>
          </p:cNvPr>
          <p:cNvPicPr>
            <a:picLocks noChangeAspect="1"/>
          </p:cNvPicPr>
          <p:nvPr/>
        </p:nvPicPr>
        <p:blipFill>
          <a:blip r:embed="rId5"/>
          <a:stretch>
            <a:fillRect/>
          </a:stretch>
        </p:blipFill>
        <p:spPr>
          <a:xfrm>
            <a:off x="719654" y="1411148"/>
            <a:ext cx="3554067" cy="355406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720</TotalTime>
  <Words>63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2024-07-25T03:04:33Z</dcterms:modified>
</cp:coreProperties>
</file>