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アクリルバッジ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 他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40×40×3(mm)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サイズのアクリルバッグ。洋服やバッグなど、好きなところに自由に取り付けが可能です。鮮明なフルカラーデザインに加え、どんな形状にも切り抜けて、オリジナルグッズ用として人気です。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FA8CBEE-8B5E-5E82-13EE-0F498080A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91" y="1409173"/>
            <a:ext cx="3604127" cy="3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2024-07-25T03:04:34Z</dcterms:modified>
</cp:coreProperties>
</file>