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6959"/>
    <p:restoredTop sz="94656"/>
  </p:normalViewPr>
  <p:slideViewPr>
    <p:cSldViewPr snapToGrid="0" snapToObjects="1">
      <p:cViewPr varScale="1">
        <p:scale>
          <a:sx n="96" d="100"/>
          <a:sy n="96" d="100"/>
        </p:scale>
        <p:origin x="474" y="-2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2024/7/25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アクリルバッジ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(LL) 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クリア 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556179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素材：アクリル 他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70×70×3(mm)</a:t>
            </a:r>
          </a:p>
          <a:p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包装：</a:t>
            </a:r>
            <a:r>
              <a:rPr lang="en-US" altLang="ja-JP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1000" dirty="0">
                <a:latin typeface="Meiryo UI" panose="020B0604030504040204" pitchFamily="34" charset="-128"/>
                <a:ea typeface="Meiryo UI" panose="020B0604030504040204" pitchFamily="34" charset="-128"/>
              </a:rPr>
              <a:t>袋 </a:t>
            </a:r>
            <a:endParaRPr lang="en-US" altLang="ja-JP" sz="10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496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dirty="0"/>
              <a:t>LL</a:t>
            </a:r>
            <a:r>
              <a:rPr lang="ja-JP" altLang="en-US" sz="1600" dirty="0"/>
              <a:t>サイズのアクリルバッグ。洋服やバッグなど、好きなところに自由に取り付けが可能です。鮮明なフルカラーデザインに加え、どんな形状にも切り抜けて、オリジナルグッズ用として人気です。 </a:t>
            </a:r>
            <a:endParaRPr lang="en-US" altLang="ja-JP" sz="1600" dirty="0"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25" name="図 24">
            <a:extLst>
              <a:ext uri="{FF2B5EF4-FFF2-40B4-BE49-F238E27FC236}">
                <a16:creationId xmlns:a16="http://schemas.microsoft.com/office/drawing/2014/main" id="{7485E8EA-7568-A138-FACB-495A2E66323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9002" y="1351985"/>
            <a:ext cx="3669717" cy="3669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679</TotalTime>
  <Words>72</Words>
  <Application>Microsoft Office PowerPoint</Application>
  <PresentationFormat>画面に合わせる (4:3)</PresentationFormat>
  <Paragraphs>14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5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7" baseType="lpstr"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242</cp:revision>
  <cp:lastPrinted>2021-07-20T08:57:41Z</cp:lastPrinted>
  <dcterms:created xsi:type="dcterms:W3CDTF">2021-06-21T09:41:39Z</dcterms:created>
  <dcterms:modified xsi:type="dcterms:W3CDTF">2024-07-25T03:04:35Z</dcterms:modified>
</cp:coreProperties>
</file>