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0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アクリルライティングスタンド用プレート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56179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素材：アクリル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80×100×3(mm)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袋 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S</a:t>
            </a:r>
            <a:r>
              <a:rPr lang="ja-JP" altLang="en-US" sz="1600" dirty="0"/>
              <a:t>サイズのアクリルプレートです。別売りのライティングスタンド専用プレートですが、フルカラープリントはもちろん、形状もご注文通りに切り抜くことが可能で</a:t>
            </a:r>
            <a:r>
              <a:rPr lang="en-US" altLang="ja-JP" sz="1600" dirty="0"/>
              <a:t>POP</a:t>
            </a:r>
            <a:r>
              <a:rPr lang="ja-JP" altLang="en-US" sz="1600" dirty="0"/>
              <a:t>用などにもおすすめです。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BBD7D338-451B-417C-490E-CB0A97519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845" y="1358451"/>
            <a:ext cx="3647576" cy="364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965</TotalTime>
  <Words>69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2024-07-25T03:04:35Z</dcterms:modified>
</cp:coreProperties>
</file>