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4" d="100"/>
          <a:sy n="94" d="100"/>
        </p:scale>
        <p:origin x="40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アクリルライティングスタンド用プレート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(L)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56179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素材：アクリル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150×105×3mm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袋 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L</a:t>
            </a:r>
            <a:r>
              <a:rPr lang="ja-JP" altLang="en-US" sz="1600" dirty="0"/>
              <a:t>サイズのアクリルプレートです。別売りのライティングスタンド専用プレートですが、フルカラープリントはもちろん、形状もご注文通りに切り抜くことが可能で</a:t>
            </a:r>
            <a:r>
              <a:rPr lang="en-US" altLang="ja-JP" sz="1600" dirty="0"/>
              <a:t>POP</a:t>
            </a:r>
            <a:r>
              <a:rPr lang="ja-JP" altLang="en-US" sz="1600" dirty="0"/>
              <a:t>用などにもおすすめです。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0587B86C-F82F-4352-0AE6-32A6BBB976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99" y="1358486"/>
            <a:ext cx="3560088" cy="356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981</TotalTime>
  <Words>66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251</cp:revision>
  <cp:lastPrinted>2021-07-20T08:57:41Z</cp:lastPrinted>
  <dcterms:created xsi:type="dcterms:W3CDTF">2021-06-21T09:41:39Z</dcterms:created>
  <dcterms:modified xsi:type="dcterms:W3CDTF">2024-07-25T03:04:36Z</dcterms:modified>
</cp:coreProperties>
</file>