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4" d="100"/>
          <a:sy n="94" d="100"/>
        </p:scale>
        <p:origin x="40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アクリルライティングスタンド六角用プレート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S 3mm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80×100(mm)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包装：ライティングスタンド六角と同梱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S</a:t>
            </a:r>
            <a:r>
              <a:rPr lang="ja-JP" altLang="en-US" sz="1600" dirty="0"/>
              <a:t>サイズの、ライティングスタンド用</a:t>
            </a:r>
            <a:r>
              <a:rPr lang="en-US" altLang="ja-JP" sz="1600" dirty="0"/>
              <a:t>3mm</a:t>
            </a:r>
            <a:r>
              <a:rPr lang="ja-JP" altLang="en-US" sz="1600" dirty="0"/>
              <a:t>アクリルプレートです。鮮やかなフルカラープリントはもちろん、形状もオリジナルで切り抜くことが可能。物販用にも販促用にも人気です。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26B8657C-6E37-AB60-3235-2591704ECF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57" y="1386554"/>
            <a:ext cx="3652850" cy="36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901</TotalTime>
  <Words>69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2024-07-25T03:04:36Z</dcterms:modified>
</cp:coreProperties>
</file>