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アクリルライティングスタンド六角用プレート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 3mm×2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クリア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80×100(mm)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包装：ライティングスタンド六角と同梱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サイズの、ライティングスタンド用</a:t>
            </a:r>
            <a:r>
              <a:rPr lang="en-US" altLang="ja-JP" sz="1600" dirty="0"/>
              <a:t>3mm</a:t>
            </a:r>
            <a:r>
              <a:rPr lang="ja-JP" altLang="en-US" sz="1600" dirty="0"/>
              <a:t>アクリルプレート</a:t>
            </a:r>
            <a:r>
              <a:rPr lang="en-US" altLang="ja-JP" sz="1600" dirty="0"/>
              <a:t>2</a:t>
            </a:r>
            <a:r>
              <a:rPr lang="ja-JP" altLang="en-US" sz="1600" dirty="0"/>
              <a:t>枚組。鮮やかなフルカラープリントはもちろん、形状もオリジナルで切り抜くことが可能。物販用にも販促用にも人気です。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0E19D7AE-4C44-3A51-A522-634D0FA68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35" y="1458500"/>
            <a:ext cx="3460074" cy="34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2024-07-25T03:04:37Z</dcterms:modified>
</cp:coreProperties>
</file>