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5mm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80×100(mm)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5mm</a:t>
            </a:r>
            <a:r>
              <a:rPr lang="ja-JP" altLang="en-US" sz="1600" dirty="0"/>
              <a:t>アクリルプレートです。鮮やかなフルカラープリントはもちろん、形状もオリジナルで切り抜くことが可能。物販用にも販促用にも人気です。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E0FB8DA-F5E6-3863-A592-62086C27D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75" y="1380074"/>
            <a:ext cx="3671570" cy="36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2024-07-25T03:04:37Z</dcterms:modified>
</cp:coreProperties>
</file>