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アクリルライティングスタンド六角用プレート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 3mm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56179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素材：アクリル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150×105mm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包装：ライティングスタンド六角と同梱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L</a:t>
            </a:r>
            <a:r>
              <a:rPr lang="ja-JP" altLang="en-US" sz="1600" dirty="0"/>
              <a:t>サイズの、ライティングスタンド用</a:t>
            </a:r>
            <a:r>
              <a:rPr lang="en-US" altLang="ja-JP" sz="1600" dirty="0"/>
              <a:t>3mm</a:t>
            </a:r>
            <a:r>
              <a:rPr lang="ja-JP" altLang="en-US" sz="1600" dirty="0"/>
              <a:t>アクリルプレートです。鮮やかなフルカラープリントはもちろん、形状もオリジナルで切り抜くことが可能。存在感のあるアイテムです。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0A44FBA5-EAA2-60DB-2AE1-85F07A149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92" y="1326860"/>
            <a:ext cx="3707130" cy="37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958</TotalTime>
  <Words>62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2024-07-25T03:04:37Z</dcterms:modified>
</cp:coreProperties>
</file>