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アクリルライティングスタンド六角用プレート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 3mm×2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クリア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150×105(mm)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包装：ライティングスタンド六角と同梱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</a:t>
            </a:r>
            <a:r>
              <a:rPr lang="ja-JP" altLang="en-US" sz="1600" dirty="0"/>
              <a:t>サイズの、ライティングスタンド用</a:t>
            </a:r>
            <a:r>
              <a:rPr lang="en-US" altLang="ja-JP" sz="1600" dirty="0"/>
              <a:t>3mm</a:t>
            </a:r>
            <a:r>
              <a:rPr lang="ja-JP" altLang="en-US" sz="1600" dirty="0"/>
              <a:t>アクリルプレート</a:t>
            </a:r>
            <a:r>
              <a:rPr lang="en-US" altLang="ja-JP" sz="1600" dirty="0"/>
              <a:t>2</a:t>
            </a:r>
            <a:r>
              <a:rPr lang="ja-JP" altLang="en-US" sz="1600" dirty="0"/>
              <a:t>枚セットです。鮮やかなフルカラープリントはもちろん、形状もオリジナルで切り抜くことが可能。存在感のあるアイテムです。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9040CD57-483B-9AAC-C911-21B6EF607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50" y="1377000"/>
            <a:ext cx="3565369" cy="35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2024-07-25T03:04:38Z</dcterms:modified>
</cp:coreProperties>
</file>