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 5mm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150×105mm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5mm</a:t>
            </a:r>
            <a:r>
              <a:rPr lang="ja-JP" altLang="en-US" sz="1600" dirty="0"/>
              <a:t>アクリルプレートです。鮮やかなフルカラープリントはもちろん、形状もオリジナルで切り抜くことが可能。存在感のあるアイテムです。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3F7F933-4441-6138-6BD1-D91DEE02A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62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62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2024-07-25T03:04:38Z</dcterms:modified>
</cp:coreProperties>
</file>