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アクリルペンライト用プレート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120×120×3(mm)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包装：ペンライトグリップと同梱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昨今の音楽ライブでは必要不可欠なペンライトを、より存在感あるものにするペンライト用のアクリルプレートです。オリジナルプリントはもちろん、形状も精巧に切り抜くことが可能です。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BECDF799-6E82-5DA4-6D49-115D0F2EA2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65" y="1386369"/>
            <a:ext cx="3664555" cy="366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1003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2024-07-25T03:04:38Z</dcterms:modified>
</cp:coreProperties>
</file>