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アクリルスタンドキーホルダー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(S)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素材：アクリル、他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/50×50×3(mm)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台座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/30×30×3(mm)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189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400" dirty="0"/>
              <a:t>一見普通の</a:t>
            </a:r>
            <a:r>
              <a:rPr lang="en-US" altLang="ja-JP" sz="1400" dirty="0"/>
              <a:t>S</a:t>
            </a:r>
            <a:r>
              <a:rPr lang="ja-JP" altLang="en-US" sz="1400" dirty="0"/>
              <a:t>サイズアクリルスタンドですが、台座と連結させることでキーホルダーとしてバッグなどに取り付けて持ち歩くこともできるアイテム。デザインに合わせて形状も精巧に切り抜きます。</a:t>
            </a:r>
          </a:p>
          <a:p>
            <a:pPr>
              <a:lnSpc>
                <a:spcPts val="2400"/>
              </a:lnSpc>
            </a:pPr>
            <a:r>
              <a:rPr lang="en-US" altLang="ja-JP" sz="1400" dirty="0"/>
              <a:t>※</a:t>
            </a:r>
            <a:r>
              <a:rPr lang="ja-JP" altLang="en-US" sz="1400" dirty="0"/>
              <a:t>校正サンプルを作成いたします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D521462B-487A-4D93-031B-95654DA90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554" y="141195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</TotalTime>
  <Words>81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271</cp:revision>
  <cp:lastPrinted>2021-07-20T08:57:41Z</cp:lastPrinted>
  <dcterms:created xsi:type="dcterms:W3CDTF">2021-06-21T09:41:39Z</dcterms:created>
  <dcterms:modified xsi:type="dcterms:W3CDTF">2024-08-23T07:45:55Z</dcterms:modified>
</cp:coreProperties>
</file>