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アクリルムービングスタンド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(M)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素材：アクリル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サイズ：プレート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130×130×3(mm)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本体アクリルサイズ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50×48mm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以内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ツメ部分含む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台座部分約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W33×H38mm/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シーソー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W60×H38mm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2340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500" dirty="0"/>
              <a:t>組み立ててゆらゆら揺らすことができるため、より存在感のある</a:t>
            </a:r>
            <a:r>
              <a:rPr lang="en-US" altLang="ja-JP" sz="1500" dirty="0"/>
              <a:t>M</a:t>
            </a:r>
            <a:r>
              <a:rPr lang="ja-JP" altLang="en-US" sz="1500" dirty="0"/>
              <a:t>サイズアクリルムービングスタンドです。オリジナルグッズ用としてはもちろん、</a:t>
            </a:r>
            <a:r>
              <a:rPr lang="en-US" altLang="ja-JP" sz="1500" dirty="0"/>
              <a:t>POP</a:t>
            </a:r>
            <a:r>
              <a:rPr lang="ja-JP" altLang="en-US" sz="1500" dirty="0"/>
              <a:t>広告用などとしても人気です。</a:t>
            </a:r>
          </a:p>
          <a:p>
            <a:pPr>
              <a:lnSpc>
                <a:spcPts val="2400"/>
              </a:lnSpc>
            </a:pPr>
            <a:r>
              <a:rPr lang="en-US" altLang="ja-JP" sz="1500" dirty="0"/>
              <a:t>※</a:t>
            </a:r>
            <a:r>
              <a:rPr lang="ja-JP" altLang="en-US" sz="1500" dirty="0"/>
              <a:t>校正サンプルを作成いたします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6" name="図 55">
            <a:extLst>
              <a:ext uri="{FF2B5EF4-FFF2-40B4-BE49-F238E27FC236}">
                <a16:creationId xmlns:a16="http://schemas.microsoft.com/office/drawing/2014/main" id="{E20099D9-693B-74F4-3687-0347B3DEA9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85544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1197</TotalTime>
  <Words>87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271</cp:revision>
  <cp:lastPrinted>2021-07-20T08:57:41Z</cp:lastPrinted>
  <dcterms:created xsi:type="dcterms:W3CDTF">2021-06-21T09:41:39Z</dcterms:created>
  <dcterms:modified xsi:type="dcterms:W3CDTF">2024-08-26T08:19:32Z</dcterms:modified>
</cp:coreProperties>
</file>