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アクリルビッグスタンド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(M) W210×H260mm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素材：アクリル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/210×260×3(mm)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台座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/128×120×3(mm)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2340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500" dirty="0"/>
              <a:t>A4</a:t>
            </a:r>
            <a:r>
              <a:rPr lang="ja-JP" altLang="en-US" sz="1500" dirty="0"/>
              <a:t>サイズで存在感のあるビッグアクリルスタンドです。鮮やかなフルカラープリントに加え、デザインに合わせて精巧に切り抜くことも可能。オリジナルグッズや</a:t>
            </a:r>
            <a:r>
              <a:rPr lang="en-US" altLang="ja-JP" sz="1500" dirty="0"/>
              <a:t>POP</a:t>
            </a:r>
            <a:r>
              <a:rPr lang="ja-JP" altLang="en-US" sz="1500" dirty="0"/>
              <a:t>広告用にも人気です。</a:t>
            </a:r>
          </a:p>
          <a:p>
            <a:pPr>
              <a:lnSpc>
                <a:spcPts val="2400"/>
              </a:lnSpc>
            </a:pPr>
            <a:r>
              <a:rPr lang="en-US" altLang="ja-JP" sz="1500" dirty="0"/>
              <a:t>※</a:t>
            </a:r>
            <a:r>
              <a:rPr lang="ja-JP" altLang="en-US" sz="1500" dirty="0"/>
              <a:t>校正サンプルを作成いたします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0F833C93-2483-B240-411C-EBAB213BE0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54155"/>
            <a:ext cx="3617893" cy="361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1175</TotalTime>
  <Words>80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269</cp:revision>
  <cp:lastPrinted>2021-07-20T08:57:41Z</cp:lastPrinted>
  <dcterms:created xsi:type="dcterms:W3CDTF">2021-06-21T09:41:39Z</dcterms:created>
  <dcterms:modified xsi:type="dcterms:W3CDTF">2024-08-26T07:58:00Z</dcterms:modified>
</cp:coreProperties>
</file>