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アクリルビッグスタンド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(L) W260×H420mm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/260×420×5(mm)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台座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/260×130×5(mm)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2340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500" dirty="0"/>
              <a:t>A3</a:t>
            </a:r>
            <a:r>
              <a:rPr lang="ja-JP" altLang="en-US" sz="1500" dirty="0"/>
              <a:t>サイズで存在感のあるビッグアクリルスタンドです。鮮やかなフルカラープリントに加え、デザインに合わせて精巧に切り抜くことも可能。オリジナルグッズや</a:t>
            </a:r>
            <a:r>
              <a:rPr lang="en-US" altLang="ja-JP" sz="1500" dirty="0"/>
              <a:t>POP</a:t>
            </a:r>
            <a:r>
              <a:rPr lang="ja-JP" altLang="en-US" sz="1500" dirty="0"/>
              <a:t>広告用にも人気です。</a:t>
            </a:r>
          </a:p>
          <a:p>
            <a:pPr>
              <a:lnSpc>
                <a:spcPts val="2400"/>
              </a:lnSpc>
            </a:pPr>
            <a:r>
              <a:rPr lang="en-US" altLang="ja-JP" sz="1500" dirty="0"/>
              <a:t>※</a:t>
            </a:r>
            <a:r>
              <a:rPr lang="ja-JP" altLang="en-US" sz="1500" dirty="0"/>
              <a:t>校正サンプルを作成いたします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777EF904-563C-993F-A1EE-519A5B99D8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267" y="1420256"/>
            <a:ext cx="3551792" cy="355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</TotalTime>
  <Words>80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270</cp:revision>
  <cp:lastPrinted>2021-07-20T08:57:41Z</cp:lastPrinted>
  <dcterms:created xsi:type="dcterms:W3CDTF">2021-06-21T09:41:39Z</dcterms:created>
  <dcterms:modified xsi:type="dcterms:W3CDTF">2024-08-26T08:08:20Z</dcterms:modified>
</cp:coreProperties>
</file>