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アクリルスタンドコースター ※オリジナルのみ</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アクリル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本体/36×110×3mm コースター/95×95×3(mm)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上にドリンクを置いても名入れプリントされたオリジナルデザインが立体的に楽しめるアクリルスタンドコースターです。アニメやアイドルグループのオリジナルグッズ用に人気です。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