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アクリルスタンドフォトプロップス(M) ※オリジナルのみ</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アクリル</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プレート/112×120×3(mm) 本体/73×61×3mm 背景/34×86×3(mm) 台座/40×30×3(mm)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包装 : PP袋</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背景付きのアクリルスタンドとフォトプロップスがこれひとつで楽しめるMサイズアイテム。アニメやアイドルのオリジナルグッズはもちろん、企業のノベルティグッズとしてもおすすめ。</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