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アクリルスタンドフォトプロップス(L) ※オリジナルのみ</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アクリル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プレート/146×122×3(mm) 本体/96×57×3mm 背景/34×110×3(mm) 台座/50×37×3(mm)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PP袋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背景付きのアクリルスタンドとフォトプロップスがこれひとつで楽しめるLサイズアイテム。アニメやアイドルのオリジナルグッズはもちろん、企業のノベルティグッズとしてもおすすめ。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